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9" r:id="rId3"/>
    <p:sldId id="273" r:id="rId4"/>
    <p:sldId id="261" r:id="rId5"/>
    <p:sldId id="264" r:id="rId6"/>
    <p:sldId id="263" r:id="rId7"/>
    <p:sldId id="271" r:id="rId8"/>
    <p:sldId id="270" r:id="rId9"/>
    <p:sldId id="275" r:id="rId10"/>
    <p:sldId id="274" r:id="rId11"/>
    <p:sldId id="276" r:id="rId12"/>
    <p:sldId id="277" r:id="rId13"/>
    <p:sldId id="272" r:id="rId14"/>
    <p:sldId id="280" r:id="rId15"/>
    <p:sldId id="281" r:id="rId16"/>
    <p:sldId id="287" r:id="rId17"/>
    <p:sldId id="290" r:id="rId18"/>
    <p:sldId id="288" r:id="rId19"/>
    <p:sldId id="291" r:id="rId20"/>
    <p:sldId id="265" r:id="rId21"/>
    <p:sldId id="266" r:id="rId22"/>
    <p:sldId id="282" r:id="rId23"/>
    <p:sldId id="283" r:id="rId24"/>
    <p:sldId id="286" r:id="rId25"/>
    <p:sldId id="295" r:id="rId26"/>
    <p:sldId id="284" r:id="rId27"/>
    <p:sldId id="285" r:id="rId28"/>
    <p:sldId id="278" r:id="rId29"/>
    <p:sldId id="279" r:id="rId30"/>
    <p:sldId id="296" r:id="rId31"/>
    <p:sldId id="297" r:id="rId32"/>
    <p:sldId id="292" r:id="rId33"/>
    <p:sldId id="293" r:id="rId34"/>
    <p:sldId id="294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75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301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42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9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68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61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60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96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4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669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44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B687-D573-4E4B-94A9-79BA622CF2C4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7AC7A-C53E-46BB-BF0D-A4312E5B8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42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7F607-E8F5-0624-7ED5-18E8E14F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79" y="426492"/>
            <a:ext cx="8277571" cy="56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77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0D193-262E-CDE1-BA31-CD193AE70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61" y="963070"/>
            <a:ext cx="10431102" cy="49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EB66E-C9EC-5301-CBDA-F9A64B31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87" y="1625770"/>
            <a:ext cx="10719661" cy="41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1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3C3FB-DCEC-6BE5-EA31-71DBE511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798" y="798162"/>
            <a:ext cx="7037110" cy="5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8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BE08D5-6420-DA7B-7A04-DC127F2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85" y="1069384"/>
            <a:ext cx="9739613" cy="44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6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20E2F-1BCF-78F7-8D17-F7119D3A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46" y="728421"/>
            <a:ext cx="8725475" cy="47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8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1DDC-1FF9-B8FA-0C07-29BAD3BC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Vs Cross Product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3FCC-388A-2D7D-BCF9-30DD8350A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difference between a dot product and a cross product of vectors is that a dot product results in a scalar value (a single number)</a:t>
            </a:r>
          </a:p>
          <a:p>
            <a:r>
              <a:rPr lang="en-US" dirty="0"/>
              <a:t>while a cross product results in a new vector that is perpendicular to both original vectors</a:t>
            </a:r>
          </a:p>
          <a:p>
            <a:r>
              <a:rPr lang="en-US" dirty="0"/>
              <a:t>essentially, the dot product measures how much two vectors align,</a:t>
            </a:r>
          </a:p>
          <a:p>
            <a:r>
              <a:rPr lang="en-US" dirty="0"/>
              <a:t> while the cross product measures how much they are perpendicular to each other.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4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A9C8-BB58-AD6D-1094-7F110C9A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 Non-Linear Systems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E94E6-EDAE-B4B4-FF6E-200F54498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AutoShape 2" descr="Linear and Nonlinear Functions - ppt download">
            <a:extLst>
              <a:ext uri="{FF2B5EF4-FFF2-40B4-BE49-F238E27FC236}">
                <a16:creationId xmlns:a16="http://schemas.microsoft.com/office/drawing/2014/main" id="{B273F1F9-2717-D4C4-88E6-FEA90302E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53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D10AD-034C-C1D0-A510-7C846658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23962"/>
            <a:ext cx="97536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9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631ACA-0595-B655-0DD5-D726C37E1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18" y="274568"/>
            <a:ext cx="8436946" cy="63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8A4208-26F9-3DBD-F7D3-5966F7F4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7" y="759417"/>
            <a:ext cx="10587762" cy="53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1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Algebra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“To make a skyscraper the foundation has to be strong.”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1501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82" y="4156364"/>
            <a:ext cx="5163059" cy="2401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8" y="214184"/>
            <a:ext cx="6648840" cy="499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0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74" y="1123434"/>
            <a:ext cx="5213518" cy="2394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672462"/>
            <a:ext cx="5205799" cy="23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23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64DE0-051F-DB41-68FA-E8EBAB8CD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308" y="460211"/>
            <a:ext cx="3875383" cy="1937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D6C9F5-199B-64C4-4681-2C517ADD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37" y="2667618"/>
            <a:ext cx="5803557" cy="37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0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verse Matrices and Their Properties ...">
            <a:extLst>
              <a:ext uri="{FF2B5EF4-FFF2-40B4-BE49-F238E27FC236}">
                <a16:creationId xmlns:a16="http://schemas.microsoft.com/office/drawing/2014/main" id="{336BB5B9-C386-AD38-35D7-B52391E1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94" y="728421"/>
            <a:ext cx="6511102" cy="48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158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lgebra - Solving Linear Equations by Inverse Matrix Method 1/2">
            <a:extLst>
              <a:ext uri="{FF2B5EF4-FFF2-40B4-BE49-F238E27FC236}">
                <a16:creationId xmlns:a16="http://schemas.microsoft.com/office/drawing/2014/main" id="{1E49FA50-8799-296F-37D0-38A8EE796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54D05-4C29-D7AD-7222-6E8A98011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05" y="433953"/>
            <a:ext cx="7769815" cy="5827361"/>
          </a:xfrm>
          <a:prstGeom prst="rect">
            <a:avLst/>
          </a:prstGeom>
        </p:spPr>
      </p:pic>
      <p:sp>
        <p:nvSpPr>
          <p:cNvPr id="4" name="AutoShape 4" descr="Algebra - Solving Linear Equations by Inverse Matrix Method 1/2">
            <a:extLst>
              <a:ext uri="{FF2B5EF4-FFF2-40B4-BE49-F238E27FC236}">
                <a16:creationId xmlns:a16="http://schemas.microsoft.com/office/drawing/2014/main" id="{E46DA54F-5FAD-F807-BCCF-08F1C1B091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393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DC5-D8F7-34F1-E4DD-9857017E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013F5-02BD-313D-66FD-BB8B598A7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7244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ightbox">
            <a:extLst>
              <a:ext uri="{FF2B5EF4-FFF2-40B4-BE49-F238E27FC236}">
                <a16:creationId xmlns:a16="http://schemas.microsoft.com/office/drawing/2014/main" id="{C68BDEAB-20C4-20CA-52B4-235F71E97A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763DD-E3DB-4291-A390-CEE45BB3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1388"/>
            <a:ext cx="76200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C52F9F-1BB7-6FCA-6A57-20F5A30BF02C}"/>
              </a:ext>
            </a:extLst>
          </p:cNvPr>
          <p:cNvSpPr txBox="1"/>
          <p:nvPr/>
        </p:nvSpPr>
        <p:spPr>
          <a:xfrm>
            <a:off x="748145" y="4255855"/>
            <a:ext cx="103909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/>
              <a:t>Eigenvectors</a:t>
            </a:r>
            <a:r>
              <a:rPr lang="en-US" sz="3200" dirty="0"/>
              <a:t> are the directions that remain unchanged during a transformation, even if they get longer or shorter. </a:t>
            </a:r>
            <a:r>
              <a:rPr lang="en-US" sz="3200" b="1" dirty="0"/>
              <a:t>Eigenvalues</a:t>
            </a:r>
            <a:r>
              <a:rPr lang="en-US" sz="3200" dirty="0"/>
              <a:t> are the numbers that indicate how much something stretches or shrinks during that transformation.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87388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Finding Eigenvalues and Eigenvectors">
            <a:extLst>
              <a:ext uri="{FF2B5EF4-FFF2-40B4-BE49-F238E27FC236}">
                <a16:creationId xmlns:a16="http://schemas.microsoft.com/office/drawing/2014/main" id="{70B8CA22-D1A9-820F-6B32-881D813565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AFD28-7225-A0BE-241F-40D380B6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16" y="316512"/>
            <a:ext cx="7893568" cy="592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6816F-E906-F4FC-8B36-D6009330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NumPy 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3854F-C1AB-4532-E050-206CB1EAB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https://numpy.org/doc/2.1/reference/routines.linalg.html</a:t>
            </a:r>
          </a:p>
        </p:txBody>
      </p:sp>
    </p:spTree>
    <p:extLst>
      <p:ext uri="{BB962C8B-B14F-4D97-AF65-F5344CB8AC3E}">
        <p14:creationId xmlns:p14="http://schemas.microsoft.com/office/powerpoint/2010/main" val="1263020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178F-F627-7AD1-D1D5-D1A159D9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and Vector Products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8AD1-91F0-B340-03E0-577B9B60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dot()- it can calculate the dot product of two arrays</a:t>
            </a:r>
          </a:p>
          <a:p>
            <a:r>
              <a:rPr lang="en-US" dirty="0" err="1"/>
              <a:t>vdot</a:t>
            </a:r>
            <a:r>
              <a:rPr lang="en-US" dirty="0"/>
              <a:t>()- it can calculate the dot product of two vectors</a:t>
            </a:r>
          </a:p>
          <a:p>
            <a:r>
              <a:rPr lang="en-US" dirty="0"/>
              <a:t>inner()- it can calculate the inner product of arrays</a:t>
            </a:r>
          </a:p>
          <a:p>
            <a:r>
              <a:rPr lang="en-US" dirty="0"/>
              <a:t>outer()- it can compute the outer products of two arrays</a:t>
            </a:r>
          </a:p>
          <a:p>
            <a:r>
              <a:rPr lang="en-US" dirty="0" err="1"/>
              <a:t>matmul</a:t>
            </a:r>
            <a:r>
              <a:rPr lang="en-US" dirty="0"/>
              <a:t>()- it can determine the matrix multiplication of two arrays</a:t>
            </a:r>
          </a:p>
          <a:p>
            <a:r>
              <a:rPr lang="en-US" dirty="0"/>
              <a:t>det()- it can calculate determinant of a matrix</a:t>
            </a:r>
          </a:p>
          <a:p>
            <a:r>
              <a:rPr lang="en-US" dirty="0"/>
              <a:t>solve()- it can solve linear matrix equation</a:t>
            </a:r>
          </a:p>
          <a:p>
            <a:r>
              <a:rPr lang="en-US" dirty="0"/>
              <a:t>inv()- it can calculate the multiplicative inverse of the matrix</a:t>
            </a:r>
          </a:p>
          <a:p>
            <a:r>
              <a:rPr lang="en-US" dirty="0"/>
              <a:t>trace()- it calculates the sum of diagonal elements</a:t>
            </a:r>
          </a:p>
          <a:p>
            <a:r>
              <a:rPr lang="en-US" dirty="0"/>
              <a:t>rank()- it returns the rank of the matrix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324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60C3E7-4F6A-D092-B6D0-F059DA1A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9" y="449450"/>
            <a:ext cx="11406754" cy="56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27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57E64-B5E7-A3A3-23C4-F4F6D2D0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39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87DEF-15B1-5B82-61C0-DF205A76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2" y="697423"/>
            <a:ext cx="10527614" cy="51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49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8E72-4631-9CFC-1B8D-11AB5744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8C52F-C184-63CB-519F-1AA995DCA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559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2F4E3-2813-8E2A-03A6-B0FE8A90D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041781-D53F-276F-E40E-B217890F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43" y="805912"/>
            <a:ext cx="9450523" cy="53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92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7A96D1-9EDD-1986-5151-3DAEDD34974B}"/>
              </a:ext>
            </a:extLst>
          </p:cNvPr>
          <p:cNvSpPr txBox="1"/>
          <p:nvPr/>
        </p:nvSpPr>
        <p:spPr>
          <a:xfrm>
            <a:off x="1039091" y="473839"/>
            <a:ext cx="102523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Which NumPy function is used to compute the dot product of two arrays?</a:t>
            </a:r>
          </a:p>
          <a:p>
            <a:endParaRPr lang="en-US" sz="3200" dirty="0"/>
          </a:p>
          <a:p>
            <a:r>
              <a:rPr lang="en-US" sz="3200" dirty="0" err="1"/>
              <a:t>np.multiply</a:t>
            </a:r>
            <a:r>
              <a:rPr lang="en-US" sz="3200" dirty="0"/>
              <a:t>()</a:t>
            </a:r>
          </a:p>
          <a:p>
            <a:endParaRPr lang="en-US" sz="3200" dirty="0"/>
          </a:p>
          <a:p>
            <a:r>
              <a:rPr lang="en-US" sz="3200" dirty="0"/>
              <a:t>np.dot()</a:t>
            </a:r>
          </a:p>
          <a:p>
            <a:endParaRPr lang="en-US" sz="3200" dirty="0"/>
          </a:p>
          <a:p>
            <a:r>
              <a:rPr lang="en-US" sz="3200" dirty="0" err="1"/>
              <a:t>np.matmul</a:t>
            </a:r>
            <a:r>
              <a:rPr lang="en-US" sz="3200" dirty="0"/>
              <a:t>()</a:t>
            </a:r>
          </a:p>
          <a:p>
            <a:endParaRPr lang="en-US" sz="3200" dirty="0"/>
          </a:p>
          <a:p>
            <a:r>
              <a:rPr lang="en-US" sz="3200" dirty="0"/>
              <a:t>np.linalg.dot()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756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411CA6-8557-5004-C052-5BEDCA009D20}"/>
              </a:ext>
            </a:extLst>
          </p:cNvPr>
          <p:cNvSpPr txBox="1"/>
          <p:nvPr/>
        </p:nvSpPr>
        <p:spPr>
          <a:xfrm>
            <a:off x="1440873" y="221673"/>
            <a:ext cx="897774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Which function is used to compute the determinant of a matrix?</a:t>
            </a:r>
          </a:p>
          <a:p>
            <a:endParaRPr lang="en-IN" sz="3200" dirty="0"/>
          </a:p>
          <a:p>
            <a:r>
              <a:rPr lang="en-IN" sz="3200" dirty="0" err="1"/>
              <a:t>np.linalg.det</a:t>
            </a:r>
            <a:r>
              <a:rPr lang="en-IN" sz="3200" dirty="0"/>
              <a:t>()</a:t>
            </a:r>
          </a:p>
          <a:p>
            <a:endParaRPr lang="en-IN" sz="3200" dirty="0"/>
          </a:p>
          <a:p>
            <a:r>
              <a:rPr lang="en-IN" sz="3200" dirty="0" err="1"/>
              <a:t>np.determinant</a:t>
            </a:r>
            <a:r>
              <a:rPr lang="en-IN" sz="3200" dirty="0"/>
              <a:t>()</a:t>
            </a:r>
          </a:p>
          <a:p>
            <a:endParaRPr lang="en-IN" sz="3200" dirty="0"/>
          </a:p>
          <a:p>
            <a:r>
              <a:rPr lang="en-IN" sz="3200" dirty="0" err="1"/>
              <a:t>np.linalg.inv</a:t>
            </a:r>
            <a:r>
              <a:rPr lang="en-IN" sz="3200" dirty="0"/>
              <a:t>()</a:t>
            </a:r>
          </a:p>
          <a:p>
            <a:endParaRPr lang="en-IN" sz="3200" dirty="0"/>
          </a:p>
          <a:p>
            <a:r>
              <a:rPr lang="en-IN" sz="3200" dirty="0" err="1"/>
              <a:t>np.linalg.eig</a:t>
            </a:r>
            <a:r>
              <a:rPr lang="en-IN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498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CBF67-F654-CB0F-6A05-D57B53EB6D26}"/>
              </a:ext>
            </a:extLst>
          </p:cNvPr>
          <p:cNvSpPr txBox="1"/>
          <p:nvPr/>
        </p:nvSpPr>
        <p:spPr>
          <a:xfrm>
            <a:off x="1149927" y="110836"/>
            <a:ext cx="87283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Which function is used to compute the eigenvalues and eigenvectors of a matrix?</a:t>
            </a:r>
          </a:p>
          <a:p>
            <a:endParaRPr lang="en-IN" sz="3200" dirty="0"/>
          </a:p>
          <a:p>
            <a:r>
              <a:rPr lang="en-IN" sz="3200" dirty="0" err="1"/>
              <a:t>np.linalg.inv</a:t>
            </a:r>
            <a:r>
              <a:rPr lang="en-IN" sz="3200" dirty="0"/>
              <a:t>()</a:t>
            </a:r>
          </a:p>
          <a:p>
            <a:endParaRPr lang="en-IN" sz="3200" dirty="0"/>
          </a:p>
          <a:p>
            <a:r>
              <a:rPr lang="en-IN" sz="3200" dirty="0" err="1"/>
              <a:t>np.linalg.eig</a:t>
            </a:r>
            <a:r>
              <a:rPr lang="en-IN" sz="3200" dirty="0"/>
              <a:t>()</a:t>
            </a:r>
          </a:p>
          <a:p>
            <a:endParaRPr lang="en-IN" sz="3200" dirty="0"/>
          </a:p>
          <a:p>
            <a:r>
              <a:rPr lang="en-IN" sz="3200" dirty="0" err="1"/>
              <a:t>np.linalg.norm</a:t>
            </a:r>
            <a:r>
              <a:rPr lang="en-IN" sz="3200" dirty="0"/>
              <a:t>()</a:t>
            </a:r>
          </a:p>
          <a:p>
            <a:endParaRPr lang="en-IN" sz="3200" dirty="0"/>
          </a:p>
          <a:p>
            <a:r>
              <a:rPr lang="en-IN" sz="3200" dirty="0" err="1"/>
              <a:t>np.linalg.svd</a:t>
            </a:r>
            <a:r>
              <a:rPr lang="en-IN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2963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06" y="681286"/>
            <a:ext cx="5715000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21" y="674316"/>
            <a:ext cx="3067758" cy="3864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A9382-3B85-16CA-CC5F-E9E4A1C6369F}"/>
              </a:ext>
            </a:extLst>
          </p:cNvPr>
          <p:cNvSpPr txBox="1"/>
          <p:nvPr/>
        </p:nvSpPr>
        <p:spPr>
          <a:xfrm>
            <a:off x="574964" y="5225718"/>
            <a:ext cx="11042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Machines or computers only understand numbers. And these numbers need to be represented and processed in a way that lets machines solve problems by learning from the data instead of learning from predefined instructions (as in the case of programming).</a:t>
            </a:r>
          </a:p>
        </p:txBody>
      </p:sp>
    </p:spTree>
    <p:extLst>
      <p:ext uri="{BB962C8B-B14F-4D97-AF65-F5344CB8AC3E}">
        <p14:creationId xmlns:p14="http://schemas.microsoft.com/office/powerpoint/2010/main" val="81177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3" y="351138"/>
            <a:ext cx="3961886" cy="1584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82" y="2530023"/>
            <a:ext cx="9875891" cy="36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0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8928"/>
            <a:ext cx="10058400" cy="55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44A1F-21CB-4951-9BF1-A7E011E2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6" y="814630"/>
            <a:ext cx="10027403" cy="56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9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761906-C46B-BDE0-F4FE-AAC3745B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40" y="1062758"/>
            <a:ext cx="10002119" cy="47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0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26D9-FD83-4C2D-8DCC-1AE57F6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0D53F-74B9-7995-7236-0C6A9A37F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space in linear algebra is a set of objects called vectors that can be added and multiplied by numbers called scalars. Vector spaces are also known as linear spaces. </a:t>
            </a:r>
          </a:p>
          <a:p>
            <a:r>
              <a:rPr lang="en-US" dirty="0"/>
              <a:t>Examples:</a:t>
            </a:r>
          </a:p>
          <a:p>
            <a:pPr lvl="2"/>
            <a:r>
              <a:rPr lang="en-US" sz="2800" dirty="0"/>
              <a:t>Matrices</a:t>
            </a:r>
          </a:p>
          <a:p>
            <a:pPr lvl="2"/>
            <a:r>
              <a:rPr lang="en-US" sz="2800" dirty="0"/>
              <a:t>Functions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91993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442</Words>
  <Application>Microsoft Office PowerPoint</Application>
  <PresentationFormat>Widescreen</PresentationFormat>
  <Paragraphs>57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Linear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Dot Product Vs Cross Product</vt:lpstr>
      <vt:lpstr>Linear vs Non-Linear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Transformations</vt:lpstr>
      <vt:lpstr>PowerPoint Presentation</vt:lpstr>
      <vt:lpstr>PowerPoint Presentation</vt:lpstr>
      <vt:lpstr>NumPy Linear Algebra</vt:lpstr>
      <vt:lpstr>Matrix and Vector Products </vt:lpstr>
      <vt:lpstr>PowerPoint Presentation</vt:lpstr>
      <vt:lpstr>PowerPoint Presentation</vt:lpstr>
      <vt:lpstr>Calculus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HP6</dc:creator>
  <cp:lastModifiedBy>Mallika Gandhi</cp:lastModifiedBy>
  <cp:revision>21</cp:revision>
  <dcterms:created xsi:type="dcterms:W3CDTF">2020-07-20T05:29:20Z</dcterms:created>
  <dcterms:modified xsi:type="dcterms:W3CDTF">2025-02-12T13:55:12Z</dcterms:modified>
</cp:coreProperties>
</file>